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7285cfcba6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7285cfcba6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285cfcba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285cfcb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sure to pass out name tags either BEFORE class or AT THIS TIME!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7285cfcba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7285cfcba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7285cfcba6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7285cfcba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7285cfcba6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7285cfcba6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7285cfcba6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7285cfcba6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7285cfcba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7285cfcba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285cfcba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285cfcba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7285cfcba6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7285cfcba6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explaining the examples, have the students try.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jpg"/><Relationship Id="rId6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gubPH3WEu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43100" y="699400"/>
            <a:ext cx="7722600" cy="37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Hello! Welcome to…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ESL Class!</a:t>
            </a:r>
            <a:endParaRPr b="1" sz="4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2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2" name="Google Shape;142;p22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Until Next Time!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Study the contractions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Practice contraction pronunciation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Start using contractions!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28550" y="641125"/>
            <a:ext cx="7707900" cy="3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Today we will learn: 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Mastering </a:t>
            </a:r>
            <a:r>
              <a:rPr b="1" lang="en" sz="3000" u="sng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Contractions</a:t>
            </a:r>
            <a:r>
              <a:rPr b="1" lang="en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 English</a:t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4">
            <a:alphaModFix/>
          </a:blip>
          <a:srcRect b="28758" l="24037" r="20869" t="19877"/>
          <a:stretch/>
        </p:blipFill>
        <p:spPr>
          <a:xfrm rot="455385">
            <a:off x="5653475" y="1374575"/>
            <a:ext cx="1631950" cy="79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 rotWithShape="1">
          <a:blip r:embed="rId5">
            <a:alphaModFix/>
          </a:blip>
          <a:srcRect b="29519" l="0" r="0" t="25009"/>
          <a:stretch/>
        </p:blipFill>
        <p:spPr>
          <a:xfrm rot="-564825">
            <a:off x="1266100" y="3520350"/>
            <a:ext cx="1631950" cy="493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6">
            <a:alphaModFix/>
          </a:blip>
          <a:srcRect b="16346" l="0" r="0" t="6146"/>
          <a:stretch/>
        </p:blipFill>
        <p:spPr>
          <a:xfrm rot="428826">
            <a:off x="5024293" y="3291171"/>
            <a:ext cx="1022582" cy="7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are contractions?</a:t>
            </a:r>
            <a:endParaRPr b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Contractions are </a:t>
            </a:r>
            <a:r>
              <a:rPr b="1" lang="en" sz="24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shorter</a:t>
            </a: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ways of tying </a:t>
            </a:r>
            <a:r>
              <a:rPr b="1" lang="en" sz="24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two</a:t>
            </a: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words together.</a:t>
            </a:r>
            <a:endParaRPr b="1"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use an apostrophe </a:t>
            </a:r>
            <a:r>
              <a:rPr b="1" lang="en" sz="24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(‘)</a:t>
            </a: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to show where the letter or letters are missing.</a:t>
            </a:r>
            <a:endParaRPr b="1"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*Examples*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 + not = don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+ not = can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+ am = I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 + are = you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7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do contractions work?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verb (an action word) 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+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“</a:t>
            </a:r>
            <a:r>
              <a:rPr b="1" i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,” “</a:t>
            </a:r>
            <a:r>
              <a:rPr b="1" i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am/is/are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,” or “</a:t>
            </a:r>
            <a:r>
              <a:rPr b="1" i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have/has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.”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missing letter or letters are usually from the </a:t>
            </a:r>
            <a:r>
              <a:rPr b="1" i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second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word.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8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04" name="Google Shape;104;p18"/>
          <p:cNvSpPr txBox="1"/>
          <p:nvPr/>
        </p:nvSpPr>
        <p:spPr>
          <a:xfrm>
            <a:off x="728550" y="641125"/>
            <a:ext cx="35406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Common Action Verbs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Run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Walk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Jump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Talk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Sing 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Speak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5" name="Google Shape;105;p18"/>
          <p:cNvSpPr txBox="1"/>
          <p:nvPr/>
        </p:nvSpPr>
        <p:spPr>
          <a:xfrm>
            <a:off x="4371250" y="684825"/>
            <a:ext cx="40362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Eat 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Drink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Cry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Skip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Pull 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Push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Fetch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Give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Make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Bake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Try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Bring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●"/>
            </a:pP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Teach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9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4" name="Google Shape;114;p19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*Examples*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 = can + n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t. The apostrophe </a:t>
            </a:r>
            <a:r>
              <a:rPr b="1" i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replaces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the “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” in “n</a:t>
            </a:r>
            <a:r>
              <a:rPr b="1" lang="en" sz="2500">
                <a:solidFill>
                  <a:srgbClr val="6AA84F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t.”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0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23" name="Google Shape;123;p20"/>
          <p:cNvSpPr txBox="1"/>
          <p:nvPr/>
        </p:nvSpPr>
        <p:spPr>
          <a:xfrm>
            <a:off x="728550" y="641125"/>
            <a:ext cx="33951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Common Contractions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Don’t (do not)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Can’t (can not)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I’m (I am)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You’re (you are)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He’s (he is)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She’s (she is)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1" lang="en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We’re (we are)</a:t>
            </a:r>
            <a:endParaRPr b="1"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4" name="Google Shape;124;p20"/>
          <p:cNvSpPr txBox="1"/>
          <p:nvPr/>
        </p:nvSpPr>
        <p:spPr>
          <a:xfrm>
            <a:off x="4225550" y="670250"/>
            <a:ext cx="41820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b="1" lang="en" sz="1600">
                <a:latin typeface="Comic Sans MS"/>
                <a:ea typeface="Comic Sans MS"/>
                <a:cs typeface="Comic Sans MS"/>
                <a:sym typeface="Comic Sans MS"/>
              </a:rPr>
              <a:t>They’re (they are)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b="1" lang="en" sz="1600">
                <a:latin typeface="Comic Sans MS"/>
                <a:ea typeface="Comic Sans MS"/>
                <a:cs typeface="Comic Sans MS"/>
                <a:sym typeface="Comic Sans MS"/>
              </a:rPr>
              <a:t>Isn’t (is not)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b="1" lang="en" sz="1600">
                <a:latin typeface="Comic Sans MS"/>
                <a:ea typeface="Comic Sans MS"/>
                <a:cs typeface="Comic Sans MS"/>
                <a:sym typeface="Comic Sans MS"/>
              </a:rPr>
              <a:t>Wasn’t (was not)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b="1" lang="en" sz="1600">
                <a:latin typeface="Comic Sans MS"/>
                <a:ea typeface="Comic Sans MS"/>
                <a:cs typeface="Comic Sans MS"/>
                <a:sym typeface="Comic Sans MS"/>
              </a:rPr>
              <a:t>Haven’t (have not)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Char char="●"/>
            </a:pPr>
            <a:r>
              <a:rPr b="1" lang="en" sz="1600">
                <a:latin typeface="Comic Sans MS"/>
                <a:ea typeface="Comic Sans MS"/>
                <a:cs typeface="Comic Sans MS"/>
                <a:sym typeface="Comic Sans MS"/>
              </a:rPr>
              <a:t>Let’s (let us)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1" name="Google Shape;13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1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3" name="Google Shape;133;p21"/>
          <p:cNvSpPr txBox="1"/>
          <p:nvPr/>
        </p:nvSpPr>
        <p:spPr>
          <a:xfrm>
            <a:off x="728550" y="641125"/>
            <a:ext cx="76644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Watch this youtube video for some practice!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https://www.youtube.com/watch?v=gubPH3WEurg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Click the link above to watch^^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