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285cfc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285cfc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sure to pass out name tags either BEFORE class or AT THIS TIME!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285cfcba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285cfcba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7285cfcba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7285cfcba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285cfcba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7285cfcba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7285cfcba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7285cfcb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285cfcb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285cfcb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285cfcba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285cfcba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ZP_axfR9NKM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43100" y="699400"/>
            <a:ext cx="77226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Welcome to…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ESL Class!</a:t>
            </a:r>
            <a:endParaRPr b="1" sz="4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28550" y="641125"/>
            <a:ext cx="77079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 we will learn: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Writing: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Part 1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Copy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down these three sentences on </a:t>
            </a:r>
            <a:r>
              <a:rPr b="1" lang="en" sz="1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own</a:t>
            </a:r>
            <a:r>
              <a:rPr b="1" lang="en" sz="1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piece of paper.</a:t>
            </a:r>
            <a:endParaRPr b="1" sz="1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good at writing.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Thank you, have a good day.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Hello, how are you?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Fill in the blank for these three sentences.</a:t>
            </a:r>
            <a:endParaRPr b="1" sz="1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____ at ______. (good/writing)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_____ you, _____ a good ____. (Thank/have/day)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mic Sans MS"/>
              <a:buChar char="●"/>
            </a:pPr>
            <a:r>
              <a:rPr b="1" lang="en" sz="2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Hello, ___ ____ ____? (are/how/you)</a:t>
            </a:r>
            <a:endParaRPr b="1" sz="2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Make up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own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i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three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sentences and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them down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on a piece of paper.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you’re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done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have someone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check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your work.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8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Write about your day on your own piece of paper using these words.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			Busy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Went			Have to go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Had			Work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9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Here is a YouTube video that will help explain how to write in English.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https://www.youtube.com/watch?v=ZP_axfR9NKM</a:t>
            </a:r>
            <a:endParaRPr b="1" sz="1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mic Sans MS"/>
                <a:ea typeface="Comic Sans MS"/>
                <a:cs typeface="Comic Sans MS"/>
                <a:sym typeface="Comic Sans MS"/>
              </a:rPr>
              <a:t>For this video, you will need to turn </a:t>
            </a:r>
            <a:r>
              <a:rPr b="1" lang="en" sz="1800" u="sng">
                <a:latin typeface="Comic Sans MS"/>
                <a:ea typeface="Comic Sans MS"/>
                <a:cs typeface="Comic Sans MS"/>
                <a:sym typeface="Comic Sans MS"/>
              </a:rPr>
              <a:t>Closed Captioning</a:t>
            </a:r>
            <a:r>
              <a:rPr b="1" lang="en" sz="1800">
                <a:latin typeface="Comic Sans MS"/>
                <a:ea typeface="Comic Sans MS"/>
                <a:cs typeface="Comic Sans MS"/>
                <a:sym typeface="Comic Sans MS"/>
              </a:rPr>
              <a:t> on and select your language. You can also </a:t>
            </a:r>
            <a:r>
              <a:rPr b="1" lang="en" sz="1800" u="sng">
                <a:latin typeface="Comic Sans MS"/>
                <a:ea typeface="Comic Sans MS"/>
                <a:cs typeface="Comic Sans MS"/>
                <a:sym typeface="Comic Sans MS"/>
              </a:rPr>
              <a:t>slow down</a:t>
            </a:r>
            <a:r>
              <a:rPr b="1" lang="en" sz="1800">
                <a:latin typeface="Comic Sans MS"/>
                <a:ea typeface="Comic Sans MS"/>
                <a:cs typeface="Comic Sans MS"/>
                <a:sym typeface="Comic Sans MS"/>
              </a:rPr>
              <a:t> the video so she speaks slower. If her accent distracts you, </a:t>
            </a:r>
            <a:r>
              <a:rPr b="1" lang="en" sz="1800" u="sng">
                <a:latin typeface="Comic Sans MS"/>
                <a:ea typeface="Comic Sans MS"/>
                <a:cs typeface="Comic Sans MS"/>
                <a:sym typeface="Comic Sans MS"/>
              </a:rPr>
              <a:t>mute</a:t>
            </a:r>
            <a:r>
              <a:rPr b="1" lang="en" sz="1800">
                <a:latin typeface="Comic Sans MS"/>
                <a:ea typeface="Comic Sans MS"/>
                <a:cs typeface="Comic Sans MS"/>
                <a:sym typeface="Comic Sans MS"/>
              </a:rPr>
              <a:t> the video and let it keep playing.</a:t>
            </a:r>
            <a:endParaRPr b="1"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0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9" name="Google Shape;119;p20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Until Next Time!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writing different sentences.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texting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in English.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